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1"/>
    <p:restoredTop sz="91431"/>
  </p:normalViewPr>
  <p:slideViewPr>
    <p:cSldViewPr snapToGrid="0" snapToObjects="1">
      <p:cViewPr varScale="1">
        <p:scale>
          <a:sx n="92" d="100"/>
          <a:sy n="92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DF125-8451-F646-A69C-3223DA3D9572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02CE2-64B4-484D-B315-FAB3DE35F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5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C02CE2-64B4-484D-B315-FAB3DE35F9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7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4D9E-7981-C346-9218-E1497696B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344999-5C76-F94E-8E54-555CEA92B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EC292-E7E8-2B4C-A1EB-7A71E44D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F914E-B269-A548-A82B-A8E2DF49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C5D95-4646-6943-B1C6-26BAFC17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4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1BCD-39EA-D94C-956C-83F6D1EC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84689-7E0F-4648-A4F0-B9EF4E303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D33B8-17E3-3A46-8215-B1EFAA89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18C9A-02EB-4C4E-BC7F-FAD9BCBB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5D52C-20CD-1C41-A692-23081FB3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0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F3D98-4649-1D48-AFDC-9C587ADC54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D2ACF-8D1E-F647-8867-FB14F73B4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D6D2-8821-E449-B4B3-C770E9BE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830F6-0792-3843-A529-696D58CA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FC844-C6D9-824C-B13B-9EF538F1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6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91F6-7DF3-6C4A-9991-C79B5195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3C990-8E9F-C145-96E7-455A13FCE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14CD1-EF76-B24D-A41F-502B69C2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AF144-B224-044F-8137-96F5B82A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6AD13-F49D-C146-A008-97F25E0C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0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77FF-A856-FC4D-A9A5-C0A400D9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B6879-E53B-E34B-85FC-03ABC3A32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25712-5B6E-5E40-95E6-43516A33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25213-9374-744F-A8FC-51B9D2DA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1475D-3A3D-7744-80C8-72CA9EFAC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1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F4D8-A076-C84F-B09E-603B8655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EDBD0-2E2C-7540-8C8A-F138F67E3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9A57C-2C1E-964B-B088-BF59BB42C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98C4F-84E9-4148-8304-7A971DCC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C6710-3732-1646-AFFD-A9C5D97F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81E6C-8BA1-5641-9D67-4DFA5646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7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AF2D-72B5-FD4A-A6D1-E0FBEEBC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1B873-C168-814B-81FE-AE54E2C78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BFE95-572E-764D-A90B-C51546822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C81BA-13E1-FF45-8700-4A518071A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2B476-E4EF-4F40-99DA-41480C42D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F5BBFA-520A-5748-97D0-8AB0F2CE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925A7-50D0-B54E-94C1-ED870DAE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EF9505-A4AB-A64F-AA83-5DFCF63A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8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D547-4E73-1243-A1EB-0A1F76C7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96F16-274F-0F41-A75E-6BF6BB7C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F19F8-F28C-6D4F-A855-74554D92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F4168-BBEA-DC46-92BB-D1296CCF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87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67319-95E5-2142-A795-73579636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C48615-EFA8-E34C-BF3A-40D94037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8212A-26D9-5047-B4B8-7F682DC9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4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8AEE-370A-2548-9B36-1FE6776DF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E31C5-6054-5A40-8695-FEAD5AD89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1DF90-C162-E845-A07E-52F726729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0DD0E-4120-114D-9738-7C80AA93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93E4F-6A8B-224B-B394-5D17AA89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83500-7347-2545-80C5-072A5F01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7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A32F-1941-944C-8E56-86272498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D96091-2F64-2E41-AB08-47EC7B828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22691-2B19-164A-97C8-3A93E4017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A7FC1-ACB9-AE49-916D-FD2E8F5D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73F90-D326-9D47-913B-F2CF5B5D7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12C9-BC4C-E043-8505-7F21175B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4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2FE8AB-ED02-BD44-8AF5-19481CF1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60AF7-BE27-F64B-B2B3-442F897F4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21355-3A6D-B34D-93A5-A4A57517A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FFE82-7AD1-4945-B928-67A485190059}" type="datetimeFigureOut">
              <a:rPr lang="en-US" smtClean="0"/>
              <a:t>12/11/21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4C859-3018-124E-9BB7-9BB4714A6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C930A-1C4B-894B-8A94-1B314D3E0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1439B-B284-BF48-A8CA-560D4EB08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5B87D7-1D5B-874B-967F-636B40A83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52"/>
          <a:stretch/>
        </p:blipFill>
        <p:spPr>
          <a:xfrm>
            <a:off x="483532" y="454047"/>
            <a:ext cx="1764723" cy="972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351F2-46D7-674E-81DF-279B53A83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57" y="4903837"/>
            <a:ext cx="1718874" cy="1718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7680C2-2001-314E-A68F-BCD32007AD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36" b="20591"/>
          <a:stretch/>
        </p:blipFill>
        <p:spPr>
          <a:xfrm>
            <a:off x="4901351" y="419778"/>
            <a:ext cx="3139859" cy="1006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C6C89-6093-3847-8AF7-9FBE9DDCC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810" y="5012415"/>
            <a:ext cx="1718874" cy="146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C4EA96-F5A5-0A4D-BC5B-8A4E7B596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063" y="1757391"/>
            <a:ext cx="1245266" cy="1339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F1FE56-45D0-604B-90A4-60F2AA3B6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184" b="22812"/>
          <a:stretch/>
        </p:blipFill>
        <p:spPr>
          <a:xfrm>
            <a:off x="357882" y="1845839"/>
            <a:ext cx="2211160" cy="1216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D0557F-5638-4143-99B7-547B18E1D9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097" t="6327" r="15658" b="9165"/>
          <a:stretch/>
        </p:blipFill>
        <p:spPr>
          <a:xfrm>
            <a:off x="7384050" y="1594506"/>
            <a:ext cx="2316219" cy="15995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877D0F-2C29-9E4A-AFB8-262CF9A877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52101" y="3605842"/>
            <a:ext cx="40259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F64348-7AEA-A343-8CE2-C9FF6D3F75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7281" y="4959858"/>
            <a:ext cx="1436881" cy="1436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C14888-063A-B541-A3EB-8EEEAA1D6E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5848" y="3470862"/>
            <a:ext cx="1049751" cy="10375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FF95E7-9C64-884E-B6BB-615560382C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2120" y="3334986"/>
            <a:ext cx="2255907" cy="13955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5D267B-EF2D-514F-BC30-B05F615606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9285" y="3613040"/>
            <a:ext cx="2097429" cy="7537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3086B1-AD68-8940-9CD7-6289AC746E8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82008" y="3334986"/>
            <a:ext cx="1436881" cy="12620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173FF6-99BB-D942-AAA1-29E9CF5B2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6842" y="5009233"/>
            <a:ext cx="1613478" cy="16134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C776FE-9E84-FF48-B7B9-202E984495B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24022" b="25058"/>
          <a:stretch/>
        </p:blipFill>
        <p:spPr>
          <a:xfrm>
            <a:off x="9879539" y="454047"/>
            <a:ext cx="2037519" cy="10375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F7F10-D5AF-CD40-AC82-D68DE4B7D5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03235" y="2127758"/>
            <a:ext cx="1613479" cy="8704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E7416C-E279-AD47-8CA1-530DBAE2CDD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44014" y="2126308"/>
            <a:ext cx="1673418" cy="651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7C8976-B520-2444-BDC2-310DD0A876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57262" y="4955285"/>
            <a:ext cx="1436881" cy="14368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998F31-9FEA-E549-A22F-22B356FDCB2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88827" y="5105804"/>
            <a:ext cx="1665919" cy="12620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13938DF-B7A5-C04C-A73A-D7E823B51BF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05786" y="375288"/>
            <a:ext cx="2166468" cy="10832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D4126E-A372-1C49-8992-A47581A4C41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47281" y="419778"/>
            <a:ext cx="1174728" cy="117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8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CD54691850FD4998C3702D96D7FAA1" ma:contentTypeVersion="7" ma:contentTypeDescription="Create a new document." ma:contentTypeScope="" ma:versionID="b058370940e2af17a6ce46b72bf70815">
  <xsd:schema xmlns:xsd="http://www.w3.org/2001/XMLSchema" xmlns:xs="http://www.w3.org/2001/XMLSchema" xmlns:p="http://schemas.microsoft.com/office/2006/metadata/properties" xmlns:ns2="01841e75-853d-43c5-9250-7998803bdca6" xmlns:ns3="e9122699-46fb-4b33-8b12-c5d7fc995967" targetNamespace="http://schemas.microsoft.com/office/2006/metadata/properties" ma:root="true" ma:fieldsID="c8f0ecccbef300b648915892ab51acc2" ns2:_="" ns3:_="">
    <xsd:import namespace="01841e75-853d-43c5-9250-7998803bdca6"/>
    <xsd:import namespace="e9122699-46fb-4b33-8b12-c5d7fc9959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841e75-853d-43c5-9250-7998803bdc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122699-46fb-4b33-8b12-c5d7fc99596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C3A64A-95CD-47C8-81CD-D4267A55B6D2}"/>
</file>

<file path=customXml/itemProps2.xml><?xml version="1.0" encoding="utf-8"?>
<ds:datastoreItem xmlns:ds="http://schemas.openxmlformats.org/officeDocument/2006/customXml" ds:itemID="{FB35FF54-1813-454C-A313-0F3CD31C58E5}"/>
</file>

<file path=customXml/itemProps3.xml><?xml version="1.0" encoding="utf-8"?>
<ds:datastoreItem xmlns:ds="http://schemas.openxmlformats.org/officeDocument/2006/customXml" ds:itemID="{0217E40F-FF71-47CA-A048-2DAA9C5291E6}"/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Lie Kim Ai Natalie</dc:creator>
  <cp:lastModifiedBy>Lie Kim Ai Natalie</cp:lastModifiedBy>
  <cp:revision>1</cp:revision>
  <dcterms:created xsi:type="dcterms:W3CDTF">2021-12-11T15:23:14Z</dcterms:created>
  <dcterms:modified xsi:type="dcterms:W3CDTF">2021-12-11T15:58:47Z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0x010100D8CD54691850FD4998C3702D96D7FAA1</vt:lpwstr>
  </property>
</Properties>
</file>